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7"/>
    <p:restoredTop sz="94541"/>
  </p:normalViewPr>
  <p:slideViewPr>
    <p:cSldViewPr snapToGrid="0" snapToObjects="1" showGuides="1">
      <p:cViewPr>
        <p:scale>
          <a:sx n="66" d="100"/>
          <a:sy n="66" d="100"/>
        </p:scale>
        <p:origin x="100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216AD-D8B8-424B-B278-E0FE6B114ED2}" type="datetimeFigureOut">
              <a:rPr lang="fr-FR" smtClean="0"/>
              <a:t>31/01/2024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F339-0842-BE4E-A5FE-7C26749F1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04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6F339-0842-BE4E-A5FE-7C26749F18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58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6F339-0842-BE4E-A5FE-7C26749F18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53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DC9AAC6-A747-F73C-51BD-D50848C8E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021" y="4800600"/>
            <a:ext cx="805382" cy="424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08A5AF-9F7B-9B3B-4167-0F15D05F0F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00274"/>
            <a:ext cx="5486400" cy="1787525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couverture</a:t>
            </a:r>
            <a:br>
              <a:rPr lang="fr-FR" dirty="0"/>
            </a:br>
            <a:r>
              <a:rPr lang="fr-FR" dirty="0" err="1"/>
              <a:t>esserum</a:t>
            </a:r>
            <a:r>
              <a:rPr lang="fr-FR" dirty="0"/>
              <a:t> repro </a:t>
            </a:r>
            <a:br>
              <a:rPr lang="fr-FR" dirty="0"/>
            </a:br>
            <a:r>
              <a:rPr lang="fr-FR" dirty="0"/>
              <a:t>sans photo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3F6425-C79C-80CA-599A-D32E3544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4013882"/>
            <a:ext cx="3987452" cy="368932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901FEA-46FA-9D32-1A2A-BDF1C1979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12" y="5551049"/>
            <a:ext cx="972658" cy="59789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0A81665-18C4-8D81-9680-C7D75726F3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647" y="4695197"/>
            <a:ext cx="1007349" cy="53054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C1B28E2-3F73-F043-F31B-F50501CF8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536" y="5684304"/>
            <a:ext cx="911779" cy="4646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7743170-73F2-4B22-4258-653F73E4E9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3266" y="5694324"/>
            <a:ext cx="1070964" cy="45462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49F48D9-57BB-8A09-FF76-B18A7A8F38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415" y="5460568"/>
            <a:ext cx="761147" cy="68838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2AA40C9-B781-5A02-0365-BA44DE16F68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270" y="5501212"/>
            <a:ext cx="1028481" cy="64773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483CC2C-588C-7138-A276-7ABB34CDB63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5361" y="5631486"/>
            <a:ext cx="726650" cy="51746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8618DE3-E1B2-EC02-47AB-D94626B4E3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2762" y="4720502"/>
            <a:ext cx="899869" cy="50523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50F1472-AE4A-D083-FCB4-1816CFE5D59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9169" y="4929628"/>
            <a:ext cx="1070964" cy="2961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385C7A8-F7DC-515E-792D-092A306BC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784"/>
          <a:stretch/>
        </p:blipFill>
        <p:spPr>
          <a:xfrm>
            <a:off x="8483606" y="355990"/>
            <a:ext cx="3708394" cy="6115765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D4053E-40FA-B756-4980-B13CE3EEAB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0" y="435600"/>
            <a:ext cx="2921826" cy="1080000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45C0C4D-3B7F-87D7-14AA-95283E579E4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676" y="4864981"/>
            <a:ext cx="781050" cy="360757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14BAEA-FB26-08D8-E3CD-793A43A4A3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32" y="4763200"/>
            <a:ext cx="900374" cy="462538"/>
          </a:xfrm>
          <a:prstGeom prst="rect">
            <a:avLst/>
          </a:prstGeom>
        </p:spPr>
      </p:pic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088ABD0A-7CE4-91AE-D4E0-2878B66D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7052" y="4014194"/>
            <a:ext cx="1498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C19C12-3CA4-F64F-A2CE-7E4203334262}" type="datetime1">
              <a:rPr lang="fr-FR" smtClean="0"/>
              <a:t>31/01/2024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3F3EFAE-BA03-0464-E7D9-FE0F714F7E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805" y="5695796"/>
            <a:ext cx="732196" cy="4531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B585FCE-C0A7-1A4D-F106-9A300B96C7A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6087" y="5695796"/>
            <a:ext cx="830886" cy="4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E33FC4-94DE-312A-155B-5AB441539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9925" y="4823083"/>
            <a:ext cx="800100" cy="4222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08A5AF-9F7B-9B3B-4167-0F15D05F0F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00274"/>
            <a:ext cx="5486400" cy="1787525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fr-FR" dirty="0"/>
              <a:t>Titre de couverture</a:t>
            </a:r>
            <a:br>
              <a:rPr lang="fr-FR" dirty="0"/>
            </a:br>
            <a:r>
              <a:rPr lang="fr-FR" dirty="0" err="1"/>
              <a:t>esserum</a:t>
            </a:r>
            <a:r>
              <a:rPr lang="fr-FR" dirty="0"/>
              <a:t> repro </a:t>
            </a:r>
            <a:br>
              <a:rPr lang="fr-FR" dirty="0"/>
            </a:br>
            <a:r>
              <a:rPr lang="fr-FR" dirty="0"/>
              <a:t>sans photo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3F6425-C79C-80CA-599A-D32E3544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" y="4013882"/>
            <a:ext cx="3987453" cy="35316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901FEA-46FA-9D32-1A2A-BDF1C1979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62" y="5551049"/>
            <a:ext cx="972659" cy="5978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9B3569-7A6B-B1C3-0F67-A29604EACF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717" y="5695796"/>
            <a:ext cx="732372" cy="4531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0A81665-18C4-8D81-9680-C7D75726F3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647" y="4715085"/>
            <a:ext cx="1007349" cy="53054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C1B28E2-3F73-F043-F31B-F50501CF88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536" y="5684304"/>
            <a:ext cx="911780" cy="46464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7743170-73F2-4B22-4258-653F73E4E9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266" y="5694324"/>
            <a:ext cx="1070965" cy="45462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49F48D9-57BB-8A09-FF76-B18A7A8F38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415" y="5460567"/>
            <a:ext cx="761147" cy="68838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2AA40C9-B781-5A02-0365-BA44DE16F68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70" y="5501212"/>
            <a:ext cx="1028482" cy="64773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483CC2C-588C-7138-A276-7ABB34CDB63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361" y="5631485"/>
            <a:ext cx="726650" cy="51746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98618DE3-E1B2-EC02-47AB-D94626B4E3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62" y="4740391"/>
            <a:ext cx="899870" cy="50523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50F1472-AE4A-D083-FCB4-1816CFE5D59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169" y="4949517"/>
            <a:ext cx="1070965" cy="2961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263E08-4217-DCF9-1EB8-68B656CCF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200" y="356400"/>
            <a:ext cx="3706800" cy="611576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49EFBE0-80E6-F8E9-C15F-75DC92D4F5A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4" y="435930"/>
            <a:ext cx="2921826" cy="1080000"/>
          </a:xfrm>
          <a:prstGeom prst="rect">
            <a:avLst/>
          </a:prstGeom>
        </p:spPr>
      </p:pic>
      <p:pic>
        <p:nvPicPr>
          <p:cNvPr id="6" name="Image 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7BBB1C8-AB12-0C9D-DFEF-54F5439E272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859" y="4884801"/>
            <a:ext cx="781200" cy="360826"/>
          </a:xfrm>
          <a:prstGeom prst="rect">
            <a:avLst/>
          </a:prstGeom>
        </p:spPr>
      </p:pic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C9B4276B-1B8A-D794-5439-4BF90996FB3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69" y="4779583"/>
            <a:ext cx="907200" cy="466044"/>
          </a:xfrm>
          <a:prstGeom prst="rect">
            <a:avLst/>
          </a:prstGeom>
        </p:spPr>
      </p:pic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48FD9BBC-0619-4395-C83D-381487E7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97052" y="4014194"/>
            <a:ext cx="1498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00248C1-7DE1-B04A-92F3-B25363EC8A39}" type="datetime1">
              <a:rPr lang="fr-FR" smtClean="0"/>
              <a:t>31/01/2024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EEDFA36-F566-1A3C-E3D5-A3399AF9CA1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087" y="5695796"/>
            <a:ext cx="830887" cy="4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9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7EDD2-FDF9-0876-4E3E-4AEFEE664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5145" y="2352872"/>
            <a:ext cx="4185847" cy="2152256"/>
          </a:xfrm>
        </p:spPr>
        <p:txBody>
          <a:bodyPr anchor="ctr">
            <a:noAutofit/>
          </a:bodyPr>
          <a:lstStyle>
            <a:lvl1pPr>
              <a:lnSpc>
                <a:spcPts val="3800"/>
              </a:lnSpc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Titre de chapitre </a:t>
            </a:r>
            <a:br>
              <a:rPr lang="fr-FR" dirty="0"/>
            </a:br>
            <a:r>
              <a:rPr lang="fr-FR" dirty="0"/>
              <a:t>sur une ou plusieurs lignes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83C315-D131-483F-2684-60E1D3C8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6252" y="6356350"/>
            <a:ext cx="992079" cy="365125"/>
          </a:xfrm>
        </p:spPr>
        <p:txBody>
          <a:bodyPr/>
          <a:lstStyle>
            <a:lvl1pPr>
              <a:defRPr sz="1000" cap="none" baseline="0"/>
            </a:lvl1pPr>
          </a:lstStyle>
          <a:p>
            <a:fld id="{0D6F9852-E729-FB41-8FB1-A2FAD44A7E3A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AC9D9A-F1EF-0FFE-DF9E-8C8C0B6C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76388"/>
            <a:ext cx="488576" cy="365125"/>
          </a:xfrm>
        </p:spPr>
        <p:txBody>
          <a:bodyPr/>
          <a:lstStyle>
            <a:lvl1pPr>
              <a:defRPr sz="1000"/>
            </a:lvl1pPr>
          </a:lstStyle>
          <a:p>
            <a:fld id="{10E99ED8-352D-1C43-9B81-49AE125F88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9135AD-8D83-C273-D7A5-355A0394DB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8478" y="6356349"/>
            <a:ext cx="2297773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endParaRPr lang="fr-FR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3BCCD96-1F35-C2EF-9D9E-33817ABFA2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5313" y="589615"/>
            <a:ext cx="5700713" cy="5949950"/>
          </a:xfrm>
          <a:pattFill prst="wdDnDiag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E5D2C7-06E7-9F4E-85BF-00F1C99C9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" y="203202"/>
            <a:ext cx="833296" cy="7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8FBEA-CB65-BE2C-B769-8D96247B8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042" y="1330872"/>
            <a:ext cx="4902381" cy="1990349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30366-AA6E-BAD2-168D-4CE0919C3F8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9042" y="3912023"/>
            <a:ext cx="4902381" cy="2147583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200" smtClean="0">
                <a:effectLst/>
                <a:latin typeface="+mj-lt"/>
              </a:defRPr>
            </a:lvl1pPr>
          </a:lstStyle>
          <a:p>
            <a:r>
              <a:rPr lang="fr-FR" dirty="0" err="1"/>
              <a:t>Ellacat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Name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Ruptaquais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br>
              <a:rPr lang="fr-FR" dirty="0"/>
            </a:b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utg</a:t>
            </a:r>
            <a:r>
              <a:rPr lang="fr-FR" dirty="0"/>
              <a:t>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63730E67-C645-A09A-56C1-AF487C71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76388"/>
            <a:ext cx="488576" cy="365125"/>
          </a:xfrm>
        </p:spPr>
        <p:txBody>
          <a:bodyPr/>
          <a:lstStyle>
            <a:lvl1pPr>
              <a:defRPr sz="1000"/>
            </a:lvl1pPr>
          </a:lstStyle>
          <a:p>
            <a:fld id="{10E99ED8-352D-1C43-9B81-49AE125F88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0E77F060-71E8-4C50-4C3F-FF75EA4A21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2290" y="589615"/>
            <a:ext cx="3682626" cy="5949950"/>
          </a:xfrm>
          <a:pattFill prst="wdDnDiag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7C9E397-7824-BC13-F234-EBFA943C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6252" y="6356350"/>
            <a:ext cx="992079" cy="365125"/>
          </a:xfrm>
        </p:spPr>
        <p:txBody>
          <a:bodyPr/>
          <a:lstStyle>
            <a:lvl1pPr>
              <a:defRPr sz="1000" cap="none" baseline="0"/>
            </a:lvl1pPr>
          </a:lstStyle>
          <a:p>
            <a:fld id="{EB7EA489-1DCC-A246-A770-7CD12977D3BD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891862BD-9C9E-C8E6-CA96-AEA237AF96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8478" y="6356349"/>
            <a:ext cx="2297773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0C5C3B-AF48-EDAB-C7BE-C88F92EC7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" y="203202"/>
            <a:ext cx="833296" cy="7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77B13837-D8FE-42F1-4B7B-B6062B068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7360" y="1330872"/>
            <a:ext cx="4902381" cy="1990349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B59918A-A028-63AF-CBA8-81407D884D4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47360" y="3912023"/>
            <a:ext cx="4902381" cy="1921218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200" smtClean="0">
                <a:effectLst/>
                <a:latin typeface="+mj-lt"/>
              </a:defRPr>
            </a:lvl1pPr>
          </a:lstStyle>
          <a:p>
            <a:r>
              <a:rPr lang="fr-FR" dirty="0" err="1"/>
              <a:t>Ellacat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Name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Ruptaquais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br>
              <a:rPr lang="fr-FR" dirty="0"/>
            </a:b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utg</a:t>
            </a:r>
            <a:r>
              <a:rPr lang="fr-FR" dirty="0"/>
              <a:t>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sentneaue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2A77698-B624-CDEB-3A35-525D66CB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76388"/>
            <a:ext cx="488576" cy="365125"/>
          </a:xfrm>
        </p:spPr>
        <p:txBody>
          <a:bodyPr/>
          <a:lstStyle>
            <a:lvl1pPr>
              <a:defRPr sz="1000"/>
            </a:lvl1pPr>
          </a:lstStyle>
          <a:p>
            <a:fld id="{10E99ED8-352D-1C43-9B81-49AE125F88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FCE97829-81D9-2B8D-084F-79D1E4572F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974" y="1100667"/>
            <a:ext cx="3682626" cy="5438244"/>
          </a:xfrm>
          <a:pattFill prst="wdDnDiag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BCB0F566-D666-C298-F80B-F5F4F1D3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6569" y="6356350"/>
            <a:ext cx="992079" cy="365125"/>
          </a:xfrm>
        </p:spPr>
        <p:txBody>
          <a:bodyPr/>
          <a:lstStyle>
            <a:lvl1pPr>
              <a:defRPr sz="1000" cap="none" baseline="0"/>
            </a:lvl1pPr>
          </a:lstStyle>
          <a:p>
            <a:fld id="{67ED605B-3D7A-3C41-89D8-80C8F2F145FC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BEA6583-4B3C-AFDD-2D4C-D844CDD723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698795" y="6356349"/>
            <a:ext cx="2297773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B0AC8E8-520D-E923-70C9-4A313A633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" y="203202"/>
            <a:ext cx="833296" cy="7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6416FF5-FA92-6C41-3DDB-F48A338BAB9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28048" y="3596713"/>
            <a:ext cx="4602407" cy="1921218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200" smtClean="0">
                <a:effectLst/>
                <a:latin typeface="+mj-lt"/>
              </a:defRPr>
            </a:lvl1pPr>
          </a:lstStyle>
          <a:p>
            <a:r>
              <a:rPr lang="fr-FR" dirty="0" err="1"/>
              <a:t>Ellacat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Name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Ruptaquais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utg</a:t>
            </a:r>
            <a:r>
              <a:rPr lang="fr-FR" dirty="0"/>
              <a:t>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sentneaue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A31F249-3B60-6E63-77D7-E20CC46A81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01029" y="3596713"/>
            <a:ext cx="4694971" cy="1921218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200" smtClean="0">
                <a:effectLst/>
                <a:latin typeface="+mj-lt"/>
              </a:defRPr>
            </a:lvl1pPr>
          </a:lstStyle>
          <a:p>
            <a:r>
              <a:rPr lang="fr-FR" dirty="0" err="1"/>
              <a:t>Ellacat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Name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Ruptaquais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utg</a:t>
            </a:r>
            <a:r>
              <a:rPr lang="fr-FR" dirty="0"/>
              <a:t>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sentneaue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A818F3E-294A-786D-7A22-759DC58C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76388"/>
            <a:ext cx="488576" cy="365125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fld id="{10E99ED8-352D-1C43-9B81-49AE125F88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306A195B-57FF-25C5-2653-519182D1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6252" y="6356350"/>
            <a:ext cx="992079" cy="365125"/>
          </a:xfrm>
        </p:spPr>
        <p:txBody>
          <a:bodyPr/>
          <a:lstStyle>
            <a:lvl1pPr>
              <a:defRPr sz="1000" cap="none" baseline="0"/>
            </a:lvl1pPr>
          </a:lstStyle>
          <a:p>
            <a:fld id="{1BEF6F67-41C4-8D47-9B9A-4EFC6CDCBE21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12" name="Espace réservé du pied de page 8">
            <a:extLst>
              <a:ext uri="{FF2B5EF4-FFF2-40B4-BE49-F238E27FC236}">
                <a16:creationId xmlns:a16="http://schemas.microsoft.com/office/drawing/2014/main" id="{2B418C20-8C94-216D-5F77-B17160F388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8478" y="6356349"/>
            <a:ext cx="2297773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304B7B-4B88-84C9-7DCE-0DEBD56AC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" y="203202"/>
            <a:ext cx="833296" cy="745065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55BF2EE2-FDE0-EDEC-19A4-069AD8832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592" y="441513"/>
            <a:ext cx="9400288" cy="128215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41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B7BA316-BE18-F383-DF85-A1432AA884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01029" y="3596713"/>
            <a:ext cx="6812805" cy="1902213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fr-FR" sz="1200" smtClean="0">
                <a:effectLst/>
                <a:latin typeface="+mj-lt"/>
              </a:defRPr>
            </a:lvl1pPr>
          </a:lstStyle>
          <a:p>
            <a:r>
              <a:rPr lang="fr-FR" dirty="0" err="1"/>
              <a:t>Ellacat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Name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Ruptaquais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</a:t>
            </a:r>
            <a:r>
              <a:rPr lang="fr-FR" dirty="0" err="1"/>
              <a:t>utg</a:t>
            </a:r>
            <a:r>
              <a:rPr lang="fr-FR" dirty="0"/>
              <a:t>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sentneaue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CA5EF4-7D2B-44EB-9831-09FDFEA19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592" y="441513"/>
            <a:ext cx="9400288" cy="128215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A818F3E-294A-786D-7A22-759DC58C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76388"/>
            <a:ext cx="488576" cy="365125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fld id="{10E99ED8-352D-1C43-9B81-49AE125F88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1DAB287-6FFD-3CC4-C0F0-4C463815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6252" y="6356350"/>
            <a:ext cx="992079" cy="365125"/>
          </a:xfrm>
        </p:spPr>
        <p:txBody>
          <a:bodyPr/>
          <a:lstStyle>
            <a:lvl1pPr>
              <a:defRPr sz="1000" cap="none" baseline="0"/>
            </a:lvl1pPr>
          </a:lstStyle>
          <a:p>
            <a:fld id="{99FB8AA2-D31D-4247-9F26-14C0188C73C6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E9377234-D740-99CB-FB30-18D38C535E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8478" y="6356349"/>
            <a:ext cx="2297773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3B5B4E-DF5A-DF29-88EC-BD3DA5B66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" y="203202"/>
            <a:ext cx="833296" cy="7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10364A78-8287-323A-0C9E-0265A4460A1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50975" y="2303463"/>
            <a:ext cx="9453563" cy="3505200"/>
          </a:xfrm>
          <a:pattFill prst="wdUpDiag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0D8FEC5-71FE-7CC2-9A48-64B2A5E0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76388"/>
            <a:ext cx="488576" cy="365125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fld id="{10E99ED8-352D-1C43-9B81-49AE125F88F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701E4ED-4DC5-C898-B50A-2B23AC3E31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546252" y="6356350"/>
            <a:ext cx="992079" cy="365125"/>
          </a:xfrm>
        </p:spPr>
        <p:txBody>
          <a:bodyPr/>
          <a:lstStyle>
            <a:lvl1pPr>
              <a:defRPr sz="1000" cap="none" baseline="0"/>
            </a:lvl1pPr>
          </a:lstStyle>
          <a:p>
            <a:fld id="{6BAF0B5E-FB1B-1046-9130-A7A171B6B432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13" name="Espace réservé du pied de page 8">
            <a:extLst>
              <a:ext uri="{FF2B5EF4-FFF2-40B4-BE49-F238E27FC236}">
                <a16:creationId xmlns:a16="http://schemas.microsoft.com/office/drawing/2014/main" id="{3B3D3DFC-48FF-7FD6-D0BD-439F1D5DF8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48478" y="6356349"/>
            <a:ext cx="2297773" cy="365125"/>
          </a:xfrm>
        </p:spPr>
        <p:txBody>
          <a:bodyPr/>
          <a:lstStyle>
            <a:lvl1pPr algn="l">
              <a:defRPr sz="1000" cap="all" baseline="0"/>
            </a:lvl1pPr>
          </a:lstStyle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1119E9-1EE7-F4A2-4671-1347E6408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69" y="203202"/>
            <a:ext cx="833296" cy="745065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FB8E80F6-218E-45F4-4D46-28C823BB3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592" y="441513"/>
            <a:ext cx="9400288" cy="1282152"/>
          </a:xfrm>
        </p:spPr>
        <p:txBody>
          <a:bodyPr anchor="b">
            <a:noAutofit/>
          </a:bodyPr>
          <a:lstStyle>
            <a:lvl1pPr>
              <a:lnSpc>
                <a:spcPts val="3800"/>
              </a:lnSpc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3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EAE9F0-950B-5EB6-5834-99F6456B8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8630" y="3108462"/>
            <a:ext cx="2407370" cy="641076"/>
          </a:xfrm>
        </p:spPr>
        <p:txBody>
          <a:bodyPr anchor="b"/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Merci !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BFF4D9-717B-D80B-87E0-0586FB56D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89468"/>
            <a:ext cx="3116269" cy="61157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E4FFEB-A78F-D8FB-B34D-10168567E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734" y="5719128"/>
            <a:ext cx="2937931" cy="10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9036DD-A829-3B09-60DB-2251409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C34CD-3854-AD2D-A524-CC764B7A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2E5E29-0F74-CD37-178F-55A7550F0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A4C5880-0BB2-DC44-BA71-87AFFDA225B3}" type="datetime1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D8E818-29B9-8615-2136-ACFC8C501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ECB752-F83D-B709-4AD9-16A4BE1DB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0E99ED8-352D-1C43-9B81-49AE125F88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6" r:id="rId6"/>
    <p:sldLayoutId id="2147483661" r:id="rId7"/>
    <p:sldLayoutId id="2147483659" r:id="rId8"/>
    <p:sldLayoutId id="2147483662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97553-6E8C-071C-F97A-A05883476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Titre de couverture</a:t>
            </a:r>
            <a:br>
              <a:rPr lang="fr-FR" dirty="0"/>
            </a:br>
            <a:r>
              <a:rPr lang="fr-FR" dirty="0" err="1"/>
              <a:t>esserum</a:t>
            </a:r>
            <a:r>
              <a:rPr lang="fr-FR" dirty="0"/>
              <a:t> repro</a:t>
            </a:r>
            <a:br>
              <a:rPr lang="fr-FR" dirty="0"/>
            </a:br>
            <a:r>
              <a:rPr lang="fr-FR" dirty="0"/>
              <a:t>sans photo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8748208B-4D86-8841-1617-18C062049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5B17CF-8DC9-0CD0-2945-32BCCE0738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45806C-53E0-A640-8CA5-7D67E131F3E0}" type="datetime1">
              <a:rPr lang="fr-FR" smtClean="0"/>
              <a:t>31/01/2024</a:t>
            </a:fld>
            <a:endParaRPr lang="fr-FR"/>
          </a:p>
        </p:txBody>
      </p:sp>
      <p:pic>
        <p:nvPicPr>
          <p:cNvPr id="8" name="Image 7" descr="Une image contenant capture d’écran, noir, noir et blanc, obscurité&#10;&#10;Description générée automatiquement">
            <a:extLst>
              <a:ext uri="{FF2B5EF4-FFF2-40B4-BE49-F238E27FC236}">
                <a16:creationId xmlns:a16="http://schemas.microsoft.com/office/drawing/2014/main" id="{A61C9EC9-CE43-EF22-5EAD-F5E01FF0F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75" y="5647267"/>
            <a:ext cx="1072092" cy="612624"/>
          </a:xfrm>
          <a:prstGeom prst="rect">
            <a:avLst/>
          </a:prstGeom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A712A1AD-2821-999E-6AA5-FFAF41D0F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75" y="5643772"/>
            <a:ext cx="1147234" cy="487141"/>
          </a:xfrm>
          <a:prstGeom prst="rect">
            <a:avLst/>
          </a:prstGeom>
        </p:spPr>
      </p:pic>
      <p:pic>
        <p:nvPicPr>
          <p:cNvPr id="4" name="Image 3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F7A2F7ED-4013-E7D2-5FDD-978602C0D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508" y="5352301"/>
            <a:ext cx="1147234" cy="11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3CEA2-9DA7-FC37-CF85-5F59A642F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 de couverture</a:t>
            </a:r>
            <a:br>
              <a:rPr lang="fr-FR" dirty="0"/>
            </a:br>
            <a:r>
              <a:rPr lang="fr-FR" dirty="0" err="1"/>
              <a:t>esserum</a:t>
            </a:r>
            <a:r>
              <a:rPr lang="fr-FR" dirty="0"/>
              <a:t> repro</a:t>
            </a:r>
            <a:br>
              <a:rPr lang="fr-FR" dirty="0"/>
            </a:br>
            <a:r>
              <a:rPr lang="fr-FR" dirty="0"/>
              <a:t>sans photo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9C11B919-AFD2-A702-9AC5-6CEB5F80F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5EB470-D835-2FFE-ED61-4D3EE412D9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anchor="ctr"/>
          <a:lstStyle/>
          <a:p>
            <a:fld id="{1AEAA468-D2D5-804D-BB04-D35CCB15F229}" type="datetime1">
              <a:rPr lang="fr-FR" smtClean="0"/>
              <a:t>31/01/2024</a:t>
            </a:fld>
            <a:endParaRPr lang="fr-FR" dirty="0"/>
          </a:p>
        </p:txBody>
      </p:sp>
      <p:pic>
        <p:nvPicPr>
          <p:cNvPr id="5" name="Image 4" descr="Une image contenant blanc, noir, noir et blanc&#10;&#10;Description générée automatiquement">
            <a:extLst>
              <a:ext uri="{FF2B5EF4-FFF2-40B4-BE49-F238E27FC236}">
                <a16:creationId xmlns:a16="http://schemas.microsoft.com/office/drawing/2014/main" id="{71BF435F-96A1-1E67-CD98-26F1BD4A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20" y="5689600"/>
            <a:ext cx="1084398" cy="457200"/>
          </a:xfrm>
          <a:prstGeom prst="rect">
            <a:avLst/>
          </a:prstGeom>
        </p:spPr>
      </p:pic>
      <p:pic>
        <p:nvPicPr>
          <p:cNvPr id="7" name="Image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A22811A2-BBAB-E33D-6ECB-C8B9AE4B8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370" y="5687929"/>
            <a:ext cx="1084398" cy="460459"/>
          </a:xfrm>
          <a:prstGeom prst="rect">
            <a:avLst/>
          </a:prstGeom>
        </p:spPr>
      </p:pic>
      <p:pic>
        <p:nvPicPr>
          <p:cNvPr id="6" name="Image 5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48782A7-2071-5BD6-1C27-AF186FCCA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855" y="5386224"/>
            <a:ext cx="1084398" cy="1082603"/>
          </a:xfrm>
          <a:prstGeom prst="rect">
            <a:avLst/>
          </a:prstGeom>
        </p:spPr>
      </p:pic>
      <p:pic>
        <p:nvPicPr>
          <p:cNvPr id="1030" name="Picture 6" descr="Viewing dollie slaughters's profile | Profiles v2 | Gaia Online">
            <a:extLst>
              <a:ext uri="{FF2B5EF4-FFF2-40B4-BE49-F238E27FC236}">
                <a16:creationId xmlns:a16="http://schemas.microsoft.com/office/drawing/2014/main" id="{061B748C-600D-00C9-01B1-8D6BAE47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68" y="5563402"/>
            <a:ext cx="1084398" cy="6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Une image contenant Graphiqu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A0D36518-E88D-EA3C-350C-25A111214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865" y="5647689"/>
            <a:ext cx="952901" cy="4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6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B0936-F719-708B-686D-B0E458DA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chapitre</a:t>
            </a:r>
            <a:br>
              <a:rPr lang="fr-FR" dirty="0"/>
            </a:br>
            <a:r>
              <a:rPr lang="fr-FR" dirty="0"/>
              <a:t>sur une ou</a:t>
            </a:r>
            <a:br>
              <a:rPr lang="fr-FR" dirty="0"/>
            </a:br>
            <a:r>
              <a:rPr lang="fr-FR" dirty="0"/>
              <a:t>plusieurs lignes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2B2CDF-C8BC-94A2-7F11-1B525B12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8EA3-5DAB-874E-B21E-645E7A049DE4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4EB5A2-CF24-6A66-F585-EA013E0FCD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9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53ECD-C1B0-02E2-B909-4D944BEF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</a:t>
            </a:r>
            <a:br>
              <a:rPr lang="fr-FR" dirty="0"/>
            </a:b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19CF8-AC95-2AA0-70F7-58A689EFF2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endParaRPr lang="fr-FR" dirty="0"/>
          </a:p>
          <a:p>
            <a:r>
              <a:rPr lang="fr-FR" dirty="0" err="1"/>
              <a:t>fuga.Name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aut.Ruptaquias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</a:t>
            </a:r>
          </a:p>
          <a:p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endParaRPr lang="fr-FR" dirty="0"/>
          </a:p>
          <a:p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volores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endParaRPr lang="fr-FR" dirty="0"/>
          </a:p>
          <a:p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ut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endParaRPr lang="fr-FR" dirty="0"/>
          </a:p>
          <a:p>
            <a:r>
              <a:rPr lang="fr-FR" dirty="0"/>
              <a:t>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</a:t>
            </a:r>
          </a:p>
          <a:p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F954AD8-21B9-6376-C3BD-6688951C4A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65DFE0D-5CBF-4726-61B5-E68DB77F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6252" y="6356350"/>
            <a:ext cx="992079" cy="365125"/>
          </a:xfrm>
        </p:spPr>
        <p:txBody>
          <a:bodyPr/>
          <a:lstStyle/>
          <a:p>
            <a:fld id="{716BF070-E7A9-6D4B-A948-5BC8DC4040F6}" type="datetime1">
              <a:rPr lang="fr-FR" smtClean="0"/>
              <a:t>31/01/2024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66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B8E3ED96-F1BA-12FB-9924-F78AD417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</a:t>
            </a:r>
            <a:br>
              <a:rPr lang="fr-FR" dirty="0"/>
            </a:b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C4EBE08-92E0-A8E9-D7E0-029F957C09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endParaRPr lang="fr-FR" dirty="0"/>
          </a:p>
          <a:p>
            <a:r>
              <a:rPr lang="fr-FR" dirty="0" err="1"/>
              <a:t>fuga.Name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aut.Ruptaquias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</a:t>
            </a:r>
          </a:p>
          <a:p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endParaRPr lang="fr-FR" dirty="0"/>
          </a:p>
          <a:p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volores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endParaRPr lang="fr-FR" dirty="0"/>
          </a:p>
          <a:p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ut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endParaRPr lang="fr-FR" dirty="0"/>
          </a:p>
          <a:p>
            <a:r>
              <a:rPr lang="fr-FR" dirty="0"/>
              <a:t>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</a:t>
            </a:r>
          </a:p>
          <a:p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99F7D12-14A7-4A5B-4C39-C4741F5DCF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0CD73002-1423-528A-D965-4B24F30A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43947" y="6356350"/>
            <a:ext cx="992079" cy="365125"/>
          </a:xfrm>
        </p:spPr>
        <p:txBody>
          <a:bodyPr/>
          <a:lstStyle/>
          <a:p>
            <a:fld id="{33D2637F-8462-9947-86DB-269E340E3CBE}" type="datetime1">
              <a:rPr lang="fr-FR" smtClean="0"/>
              <a:t>31/01/2024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81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1E46EE-49CC-70A8-104F-7C118FF897B9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>
            <a:noAutofit/>
          </a:bodyPr>
          <a:lstStyle/>
          <a:p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endParaRPr lang="fr-FR" dirty="0"/>
          </a:p>
          <a:p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fuga.Name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  <a:p>
            <a:r>
              <a:rPr lang="fr-FR" dirty="0" err="1"/>
              <a:t>Ruptaquias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endParaRPr lang="fr-FR" dirty="0"/>
          </a:p>
          <a:p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endParaRPr lang="fr-FR" dirty="0"/>
          </a:p>
          <a:p>
            <a:r>
              <a:rPr lang="fr-FR" dirty="0"/>
              <a:t>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volores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</a:t>
            </a:r>
          </a:p>
          <a:p>
            <a:r>
              <a:rPr lang="fr-FR" dirty="0"/>
              <a:t>Nam, </a:t>
            </a:r>
            <a:r>
              <a:rPr lang="fr-FR" dirty="0" err="1"/>
              <a:t>sum</a:t>
            </a:r>
            <a:r>
              <a:rPr lang="fr-FR" dirty="0"/>
              <a:t> ut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endParaRPr lang="fr-FR" dirty="0"/>
          </a:p>
          <a:p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66895B-44F0-D062-2389-ED65552664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</a:t>
            </a:r>
            <a:r>
              <a:rPr lang="fr-FR" dirty="0"/>
              <a:t>. Name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Ruptaquias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volores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ut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D9D56CE-E9BB-6AB3-3634-C15AD45E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3117-3EE9-D942-9F8F-E4027FFC8BEA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5415A7-FFAD-1AC3-40E1-BA5D0DB0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60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8DBAF99-F083-F2C5-3BFA-D7DD8BD07A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fuga.Name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aut.Ruptaquias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 </a:t>
            </a:r>
            <a:r>
              <a:rPr lang="fr-FR" dirty="0" err="1"/>
              <a:t>dipsunt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secae</a:t>
            </a:r>
            <a:r>
              <a:rPr lang="fr-FR" dirty="0"/>
              <a:t>. </a:t>
            </a:r>
            <a:r>
              <a:rPr lang="fr-FR" dirty="0" err="1"/>
              <a:t>Sum</a:t>
            </a:r>
            <a:r>
              <a:rPr lang="fr-FR" dirty="0"/>
              <a:t>, </a:t>
            </a:r>
            <a:r>
              <a:rPr lang="fr-FR" dirty="0" err="1"/>
              <a:t>odit</a:t>
            </a:r>
            <a:r>
              <a:rPr lang="fr-FR" dirty="0"/>
              <a:t> est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landeliqui</a:t>
            </a:r>
            <a:r>
              <a:rPr lang="fr-FR" dirty="0"/>
              <a:t> de non consent, </a:t>
            </a:r>
            <a:r>
              <a:rPr lang="fr-FR" dirty="0" err="1"/>
              <a:t>officid</a:t>
            </a:r>
            <a:r>
              <a:rPr lang="fr-FR" dirty="0"/>
              <a:t> ma </a:t>
            </a:r>
            <a:r>
              <a:rPr lang="fr-FR" dirty="0" err="1"/>
              <a:t>vere</a:t>
            </a:r>
            <a:r>
              <a:rPr lang="fr-FR" dirty="0"/>
              <a:t> </a:t>
            </a:r>
            <a:r>
              <a:rPr lang="fr-FR" dirty="0" err="1"/>
              <a:t>volores</a:t>
            </a:r>
            <a:r>
              <a:rPr lang="fr-FR" dirty="0"/>
              <a:t> </a:t>
            </a:r>
            <a:r>
              <a:rPr lang="fr-FR" dirty="0" err="1"/>
              <a:t>eumque</a:t>
            </a:r>
            <a:r>
              <a:rPr lang="fr-FR" dirty="0"/>
              <a:t> </a:t>
            </a:r>
            <a:r>
              <a:rPr lang="fr-FR" dirty="0" err="1"/>
              <a:t>perchit</a:t>
            </a:r>
            <a:r>
              <a:rPr lang="fr-FR" dirty="0"/>
              <a:t>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coremod</a:t>
            </a:r>
            <a:r>
              <a:rPr lang="fr-FR" dirty="0"/>
              <a:t> que </a:t>
            </a:r>
            <a:r>
              <a:rPr lang="fr-FR" dirty="0" err="1"/>
              <a:t>laborem</a:t>
            </a:r>
            <a:r>
              <a:rPr lang="fr-FR" dirty="0"/>
              <a:t>. Nam, </a:t>
            </a:r>
            <a:r>
              <a:rPr lang="fr-FR" dirty="0" err="1"/>
              <a:t>sum</a:t>
            </a:r>
            <a:r>
              <a:rPr lang="fr-FR" dirty="0"/>
              <a:t> ut ut labo. </a:t>
            </a:r>
            <a:r>
              <a:rPr lang="fr-FR" dirty="0" err="1"/>
              <a:t>Itassimus</a:t>
            </a:r>
            <a:r>
              <a:rPr lang="fr-FR" dirty="0"/>
              <a:t> ex et as </a:t>
            </a:r>
            <a:r>
              <a:rPr lang="fr-FR" dirty="0" err="1"/>
              <a:t>repe</a:t>
            </a:r>
            <a:r>
              <a:rPr lang="fr-FR" dirty="0"/>
              <a:t> di </a:t>
            </a:r>
            <a:r>
              <a:rPr lang="fr-FR" dirty="0" err="1"/>
              <a:t>quatiistem</a:t>
            </a:r>
            <a:r>
              <a:rPr lang="fr-FR" dirty="0"/>
              <a:t> </a:t>
            </a:r>
            <a:r>
              <a:rPr lang="fr-FR" dirty="0" err="1"/>
              <a:t>autatem</a:t>
            </a:r>
            <a:r>
              <a:rPr lang="fr-FR" dirty="0"/>
              <a:t> </a:t>
            </a:r>
            <a:r>
              <a:rPr lang="fr-FR" dirty="0" err="1"/>
              <a:t>possunt</a:t>
            </a:r>
            <a:r>
              <a:rPr lang="fr-FR" dirty="0"/>
              <a:t> </a:t>
            </a:r>
            <a:r>
              <a:rPr lang="fr-FR" dirty="0" err="1"/>
              <a:t>fugiae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Ellaccat</a:t>
            </a:r>
            <a:r>
              <a:rPr lang="fr-FR" dirty="0"/>
              <a:t> </a:t>
            </a:r>
            <a:r>
              <a:rPr lang="fr-FR" dirty="0" err="1"/>
              <a:t>esedia</a:t>
            </a:r>
            <a:r>
              <a:rPr lang="fr-FR" dirty="0"/>
              <a:t> </a:t>
            </a:r>
            <a:r>
              <a:rPr lang="fr-FR" dirty="0" err="1"/>
              <a:t>dolupta</a:t>
            </a:r>
            <a:r>
              <a:rPr lang="fr-FR" dirty="0"/>
              <a:t>. Tor </a:t>
            </a:r>
            <a:r>
              <a:rPr lang="fr-FR" dirty="0" err="1"/>
              <a:t>sentneque</a:t>
            </a:r>
            <a:r>
              <a:rPr lang="fr-FR" dirty="0"/>
              <a:t> </a:t>
            </a:r>
            <a:r>
              <a:rPr lang="fr-FR" dirty="0" err="1"/>
              <a:t>prae</a:t>
            </a:r>
            <a:r>
              <a:rPr lang="fr-FR" dirty="0"/>
              <a:t> </a:t>
            </a:r>
            <a:r>
              <a:rPr lang="fr-FR" dirty="0" err="1"/>
              <a:t>eturias</a:t>
            </a:r>
            <a:r>
              <a:rPr lang="fr-FR" dirty="0"/>
              <a:t> </a:t>
            </a:r>
            <a:r>
              <a:rPr lang="fr-FR" dirty="0" err="1"/>
              <a:t>etur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Lorionet</a:t>
            </a:r>
            <a:r>
              <a:rPr lang="fr-FR" dirty="0"/>
              <a:t> </a:t>
            </a:r>
            <a:r>
              <a:rPr lang="fr-FR" dirty="0" err="1"/>
              <a:t>fuga.Name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ullendi</a:t>
            </a:r>
            <a:r>
              <a:rPr lang="fr-FR" dirty="0"/>
              <a:t> </a:t>
            </a:r>
            <a:r>
              <a:rPr lang="fr-FR" dirty="0" err="1"/>
              <a:t>psuntibustia</a:t>
            </a:r>
            <a:r>
              <a:rPr lang="fr-FR" dirty="0"/>
              <a:t> </a:t>
            </a:r>
            <a:r>
              <a:rPr lang="fr-FR" dirty="0" err="1"/>
              <a:t>venis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. </a:t>
            </a:r>
            <a:r>
              <a:rPr lang="fr-FR" dirty="0" err="1"/>
              <a:t>Ruptaquias</a:t>
            </a:r>
            <a:r>
              <a:rPr lang="fr-FR" dirty="0"/>
              <a:t> </a:t>
            </a:r>
            <a:r>
              <a:rPr lang="fr-FR" dirty="0" err="1"/>
              <a:t>volore</a:t>
            </a:r>
            <a:r>
              <a:rPr lang="fr-FR" dirty="0"/>
              <a:t> et </a:t>
            </a:r>
            <a:r>
              <a:rPr lang="fr-FR" dirty="0" err="1"/>
              <a:t>exped</a:t>
            </a:r>
            <a:r>
              <a:rPr lang="fr-FR" dirty="0"/>
              <a:t> </a:t>
            </a:r>
            <a:r>
              <a:rPr lang="fr-FR" dirty="0" err="1"/>
              <a:t>maximet</a:t>
            </a:r>
            <a:r>
              <a:rPr lang="fr-FR" dirty="0"/>
              <a:t> post </a:t>
            </a:r>
            <a:r>
              <a:rPr lang="fr-FR" dirty="0" err="1"/>
              <a:t>iunt</a:t>
            </a:r>
            <a:r>
              <a:rPr lang="fr-FR" dirty="0"/>
              <a:t> </a:t>
            </a:r>
            <a:r>
              <a:rPr lang="fr-FR" dirty="0" err="1"/>
              <a:t>facium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61D96F-2DAB-0857-5148-9FC5C2BE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8517C3-DEFB-CE98-88D6-0EF6BB98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DAFF-43DF-284C-B1D9-B4BD25379F5A}" type="datetime1">
              <a:rPr lang="fr-FR" smtClean="0"/>
              <a:t>31/01/2024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42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A07E50C-D54F-11E0-90FC-971FC1DD9EE1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374778749"/>
              </p:ext>
            </p:extLst>
          </p:nvPr>
        </p:nvGraphicFramePr>
        <p:xfrm>
          <a:off x="1450975" y="2303463"/>
          <a:ext cx="9453560" cy="36178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3390">
                  <a:extLst>
                    <a:ext uri="{9D8B030D-6E8A-4147-A177-3AD203B41FA5}">
                      <a16:colId xmlns:a16="http://schemas.microsoft.com/office/drawing/2014/main" val="4290442402"/>
                    </a:ext>
                  </a:extLst>
                </a:gridCol>
                <a:gridCol w="2363390">
                  <a:extLst>
                    <a:ext uri="{9D8B030D-6E8A-4147-A177-3AD203B41FA5}">
                      <a16:colId xmlns:a16="http://schemas.microsoft.com/office/drawing/2014/main" val="89771463"/>
                    </a:ext>
                  </a:extLst>
                </a:gridCol>
                <a:gridCol w="2363390">
                  <a:extLst>
                    <a:ext uri="{9D8B030D-6E8A-4147-A177-3AD203B41FA5}">
                      <a16:colId xmlns:a16="http://schemas.microsoft.com/office/drawing/2014/main" val="3254255468"/>
                    </a:ext>
                  </a:extLst>
                </a:gridCol>
                <a:gridCol w="2363390">
                  <a:extLst>
                    <a:ext uri="{9D8B030D-6E8A-4147-A177-3AD203B41FA5}">
                      <a16:colId xmlns:a16="http://schemas.microsoft.com/office/drawing/2014/main" val="12132463"/>
                    </a:ext>
                  </a:extLst>
                </a:gridCol>
              </a:tblGrid>
              <a:tr h="7235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367168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880411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449374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58657"/>
                  </a:ext>
                </a:extLst>
              </a:tr>
              <a:tr h="7235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01561"/>
                  </a:ext>
                </a:extLst>
              </a:tr>
            </a:tbl>
          </a:graphicData>
        </a:graphic>
      </p:graphicFrame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5108C49-43EC-A6C1-2A10-3B57C0B48C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FA1BF89-1B2E-EA4D-9036-5AB9DDD0290A}" type="datetime1">
              <a:rPr lang="fr-FR" smtClean="0"/>
              <a:t>31/01/2024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88815A-136E-D9CC-F2FA-B11EBF2F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</a:t>
            </a:r>
            <a:r>
              <a:rPr lang="fr-FR" dirty="0" err="1"/>
              <a:t>esserum</a:t>
            </a:r>
            <a:r>
              <a:rPr lang="fr-FR" dirty="0"/>
              <a:t> repro </a:t>
            </a:r>
            <a:r>
              <a:rPr lang="fr-FR" dirty="0" err="1"/>
              <a:t>explit</a:t>
            </a:r>
            <a:r>
              <a:rPr lang="fr-FR" dirty="0"/>
              <a:t> </a:t>
            </a:r>
            <a:r>
              <a:rPr lang="fr-FR" dirty="0" err="1"/>
              <a:t>vid</a:t>
            </a:r>
            <a:r>
              <a:rPr lang="fr-FR" dirty="0"/>
              <a:t> </a:t>
            </a:r>
            <a:r>
              <a:rPr lang="fr-FR" dirty="0" err="1"/>
              <a:t>maxim</a:t>
            </a:r>
            <a:r>
              <a:rPr lang="fr-FR" dirty="0"/>
              <a:t> </a:t>
            </a:r>
            <a:r>
              <a:rPr lang="fr-FR" dirty="0" err="1"/>
              <a:t>agnam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29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B69CE-2BA5-6F8D-7194-FC474039A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! </a:t>
            </a:r>
          </a:p>
        </p:txBody>
      </p:sp>
    </p:spTree>
    <p:extLst>
      <p:ext uri="{BB962C8B-B14F-4D97-AF65-F5344CB8AC3E}">
        <p14:creationId xmlns:p14="http://schemas.microsoft.com/office/powerpoint/2010/main" val="27468718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516</Words>
  <Application>Microsoft Office PowerPoint</Application>
  <PresentationFormat>Grand écran</PresentationFormat>
  <Paragraphs>44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Thème Office</vt:lpstr>
      <vt:lpstr>Titre de couverture esserum repro sans photo</vt:lpstr>
      <vt:lpstr>Titre de couverture esserum repro sans photo</vt:lpstr>
      <vt:lpstr>Titre de chapitre sur une ou plusieurs lignes</vt:lpstr>
      <vt:lpstr>Titre esserum repro explit vid maxim agnam</vt:lpstr>
      <vt:lpstr>Titre esserum repro explit vid maxim agnam</vt:lpstr>
      <vt:lpstr>Titre esserum repro explit vid maxim agnam</vt:lpstr>
      <vt:lpstr>Titre esserum repro explit vid maxim agnam</vt:lpstr>
      <vt:lpstr>Titre esserum repro explit vid maxim agnam</vt:lpstr>
      <vt:lpstr>Merci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DOMINGO Maelle</dc:creator>
  <cp:lastModifiedBy>RIBEIRO Benjamin</cp:lastModifiedBy>
  <cp:revision>26</cp:revision>
  <dcterms:created xsi:type="dcterms:W3CDTF">2022-05-06T13:28:58Z</dcterms:created>
  <dcterms:modified xsi:type="dcterms:W3CDTF">2024-01-31T15:43:44Z</dcterms:modified>
</cp:coreProperties>
</file>